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361" r:id="rId10"/>
    <p:sldId id="362" r:id="rId11"/>
    <p:sldId id="266" r:id="rId12"/>
    <p:sldId id="360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  <p:sldId id="348" r:id="rId79"/>
    <p:sldId id="347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5" r:id="rId88"/>
    <p:sldId id="357" r:id="rId89"/>
    <p:sldId id="356" r:id="rId90"/>
    <p:sldId id="35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361"/>
            <p14:sldId id="362"/>
            <p14:sldId id="266"/>
            <p14:sldId id="360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5"/>
            <p14:sldId id="357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D1E1"/>
    <a:srgbClr val="F2A7C6"/>
    <a:srgbClr val="FFFF61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5" autoAdjust="0"/>
    <p:restoredTop sz="94301" autoAdjust="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07/07/62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3.jp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4232858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/ 90</a:t>
            </a:r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60185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BD7464F-9126-41E6-9882-971B8A7E6C2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02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ea typeface="Times New Roman" panose="02020603050405020304" pitchFamily="18" charset="0"/>
                <a:cs typeface="Kanit" panose="00000500000000000000" pitchFamily="2" charset="-34"/>
              </a:rPr>
              <a:t>เพื่อพัฒนาแอปพลิเคชัน 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“Teacher Finder”</a:t>
            </a:r>
            <a:br>
              <a:rPr lang="th-TH" sz="2400" dirty="0">
                <a:solidFill>
                  <a:srgbClr val="000000"/>
                </a:solidFill>
                <a:latin typeface="Kanit SemiBold" panose="00000700000000000000" pitchFamily="2" charset="-34"/>
                <a:ea typeface="Times New Roman" panose="02020603050405020304" pitchFamily="18" charset="0"/>
                <a:cs typeface="Kanit SemiBold" panose="000007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ในการแสดงผลข้อมูล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สำหรับ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นักเรียนห้อง ม.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602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โรงเรียนสวนกุหลาบวิทยาลัย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ที่มีความสามารถในการ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เพิ่ม แก้ไข ดัดแปลง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ข้อมูลต่าง ๆ และ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ส่งต่อ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ข้อมูลระหว่าง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อุปกรณ์ได้</a:t>
            </a:r>
            <a:endParaRPr lang="en-US" sz="1600" dirty="0">
              <a:effectLst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304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นักเรียนห้อง ม.</a:t>
            </a:r>
            <a:r>
              <a:rPr lang="en-US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สามารถใช้แอปพลิเคชันที่พัฒนาขึ้น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เพื่อทราบข้อมูล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สะดวก รวดเร็ว ชัดเจน เข้าใจง่าย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และสามารถเพิ่ม แก้ไข ดัดแปลงข้อมูล ส่งต่อข้อมูลระหว่างกัน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ได้ตามวัตถุประสงค์</a:t>
            </a:r>
            <a:endParaRPr lang="en-US" sz="3200" dirty="0">
              <a:solidFill>
                <a:srgbClr val="00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45615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Waterfall Model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C4D2AA7-CC40-4D3E-A29D-4D8571F45C85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A61BC95C-DDC1-46ED-84EE-BB5CFD6BDA5D}"/>
              </a:ext>
            </a:extLst>
          </p:cNvPr>
          <p:cNvGrpSpPr/>
          <p:nvPr/>
        </p:nvGrpSpPr>
        <p:grpSpPr>
          <a:xfrm>
            <a:off x="195899" y="1586431"/>
            <a:ext cx="8752202" cy="3685137"/>
            <a:chOff x="195898" y="1384390"/>
            <a:chExt cx="8752202" cy="3685137"/>
          </a:xfrm>
        </p:grpSpPr>
        <p:sp>
          <p:nvSpPr>
            <p:cNvPr id="7" name="รูปแบบอิสระ: รูปร่าง 6">
              <a:extLst>
                <a:ext uri="{FF2B5EF4-FFF2-40B4-BE49-F238E27FC236}">
                  <a16:creationId xmlns:a16="http://schemas.microsoft.com/office/drawing/2014/main" id="{16B9DAA6-CB1B-469B-85C3-9CF7803C7771}"/>
                </a:ext>
              </a:extLst>
            </p:cNvPr>
            <p:cNvSpPr/>
            <p:nvPr/>
          </p:nvSpPr>
          <p:spPr>
            <a:xfrm>
              <a:off x="195898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id="{E0A29EFD-AFA6-409D-8B8C-BB9A04B36F3E}"/>
                </a:ext>
              </a:extLst>
            </p:cNvPr>
            <p:cNvSpPr/>
            <p:nvPr/>
          </p:nvSpPr>
          <p:spPr>
            <a:xfrm>
              <a:off x="2701792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4CCF8E27-AED6-4F99-BB3E-EA129A87561F}"/>
                </a:ext>
              </a:extLst>
            </p:cNvPr>
            <p:cNvSpPr/>
            <p:nvPr/>
          </p:nvSpPr>
          <p:spPr>
            <a:xfrm>
              <a:off x="3420394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D92EE67A-1AC0-400B-B4DF-34745B34D8A9}"/>
                </a:ext>
              </a:extLst>
            </p:cNvPr>
            <p:cNvSpPr/>
            <p:nvPr/>
          </p:nvSpPr>
          <p:spPr>
            <a:xfrm>
              <a:off x="5926288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id="{61520ED2-62E6-4F17-AACB-F346CEDACE06}"/>
                </a:ext>
              </a:extLst>
            </p:cNvPr>
            <p:cNvSpPr/>
            <p:nvPr/>
          </p:nvSpPr>
          <p:spPr>
            <a:xfrm>
              <a:off x="6644889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01A52BEA-9C07-4840-894E-2F1659F83D43}"/>
                </a:ext>
              </a:extLst>
            </p:cNvPr>
            <p:cNvSpPr/>
            <p:nvPr/>
          </p:nvSpPr>
          <p:spPr>
            <a:xfrm>
              <a:off x="7510897" y="2968999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2B1C5438-DEFA-4ABD-ADD6-B446BA02281C}"/>
                </a:ext>
              </a:extLst>
            </p:cNvPr>
            <p:cNvSpPr/>
            <p:nvPr/>
          </p:nvSpPr>
          <p:spPr>
            <a:xfrm>
              <a:off x="6644889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id="{08CA3567-5765-4AA3-9313-A39DF74E71F0}"/>
                </a:ext>
              </a:extLst>
            </p:cNvPr>
            <p:cNvSpPr/>
            <p:nvPr/>
          </p:nvSpPr>
          <p:spPr>
            <a:xfrm>
              <a:off x="5953926" y="4092966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id="{7842FC6C-6FA6-4BD2-A9CC-363FE7C2A77F}"/>
                </a:ext>
              </a:extLst>
            </p:cNvPr>
            <p:cNvSpPr/>
            <p:nvPr/>
          </p:nvSpPr>
          <p:spPr>
            <a:xfrm>
              <a:off x="3420394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17" name="รูปแบบอิสระ: รูปร่าง 16">
              <a:extLst>
                <a:ext uri="{FF2B5EF4-FFF2-40B4-BE49-F238E27FC236}">
                  <a16:creationId xmlns:a16="http://schemas.microsoft.com/office/drawing/2014/main" id="{7A5B62CA-B731-4E80-8286-29437A6C8260}"/>
                </a:ext>
              </a:extLst>
            </p:cNvPr>
            <p:cNvSpPr/>
            <p:nvPr/>
          </p:nvSpPr>
          <p:spPr>
            <a:xfrm>
              <a:off x="2729431" y="4092965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8" name="รูปแบบอิสระ: รูปร่าง 17">
              <a:extLst>
                <a:ext uri="{FF2B5EF4-FFF2-40B4-BE49-F238E27FC236}">
                  <a16:creationId xmlns:a16="http://schemas.microsoft.com/office/drawing/2014/main" id="{B77EBE86-975B-45C6-9B61-ECAEDA97A70F}"/>
                </a:ext>
              </a:extLst>
            </p:cNvPr>
            <p:cNvSpPr/>
            <p:nvPr/>
          </p:nvSpPr>
          <p:spPr>
            <a:xfrm>
              <a:off x="195898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F2F2F2"/>
            </a:gs>
            <a:gs pos="100000">
              <a:srgbClr val="F8D1E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DCA1F6-59F5-4141-A17B-2EE7C1301B27}"/>
              </a:ext>
            </a:extLst>
          </p:cNvPr>
          <p:cNvSpPr/>
          <p:nvPr/>
        </p:nvSpPr>
        <p:spPr>
          <a:xfrm>
            <a:off x="-255494" y="211015"/>
            <a:ext cx="128885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 hidden="1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 hidden="1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 hidden="1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5D8D8AB-EDC6-4D6A-9C35-BA27F7B6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316C293-127C-43C5-AB6C-2542BE20C1E0}"/>
              </a:ext>
            </a:extLst>
          </p:cNvPr>
          <p:cNvSpPr/>
          <p:nvPr/>
        </p:nvSpPr>
        <p:spPr>
          <a:xfrm>
            <a:off x="4171949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xt_encoding">
            <a:hlinkClick r:id="" action="ppaction://media"/>
            <a:extLst>
              <a:ext uri="{FF2B5EF4-FFF2-40B4-BE49-F238E27FC236}">
                <a16:creationId xmlns:a16="http://schemas.microsoft.com/office/drawing/2014/main" id="{49BE5E8A-8FF8-4E73-B93C-1F6066922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บุ๊กมาร์ก 1" time="7044.008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7633"/>
            <a:ext cx="9144000" cy="685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4FE089-0ADD-490B-93CF-EF5F39EA3AA6}"/>
              </a:ext>
            </a:extLst>
          </p:cNvPr>
          <p:cNvSpPr/>
          <p:nvPr/>
        </p:nvSpPr>
        <p:spPr>
          <a:xfrm>
            <a:off x="8095005" y="287885"/>
            <a:ext cx="9829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500</a:t>
            </a: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  <a:endParaRPr lang="en-US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ต่อวินาที</a:t>
            </a:r>
            <a:endParaRPr lang="th-TH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20000" decel="8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-0.2238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9" grpId="0" animBg="1"/>
      <p:bldP spid="9" grpId="1" animBg="1"/>
      <p:bldP spid="9" grpId="2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1DF643F-A224-410E-B03C-598922F57611}"/>
              </a:ext>
            </a:extLst>
          </p:cNvPr>
          <p:cNvSpPr/>
          <p:nvPr/>
        </p:nvSpPr>
        <p:spPr>
          <a:xfrm>
            <a:off x="6415882" y="1618078"/>
            <a:ext cx="1600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E07FBA6-C2CE-4243-AAAF-F70D10CCB48B}"/>
              </a:ext>
            </a:extLst>
          </p:cNvPr>
          <p:cNvSpPr/>
          <p:nvPr/>
        </p:nvSpPr>
        <p:spPr>
          <a:xfrm>
            <a:off x="6127341" y="3800889"/>
            <a:ext cx="18886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41009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34F3538-D6A9-4F10-B8FA-565893EEA584}"/>
              </a:ext>
            </a:extLst>
          </p:cNvPr>
          <p:cNvSpPr/>
          <p:nvPr/>
        </p:nvSpPr>
        <p:spPr>
          <a:xfrm>
            <a:off x="5303397" y="879414"/>
            <a:ext cx="271260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 (14)</a:t>
            </a:r>
            <a:b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= 53802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A21A6A2-D027-49F0-98E3-550F63CADA01}"/>
              </a:ext>
            </a:extLst>
          </p:cNvPr>
          <p:cNvSpPr txBox="1">
            <a:spLocks/>
          </p:cNvSpPr>
          <p:nvPr/>
        </p:nvSpPr>
        <p:spPr>
          <a:xfrm>
            <a:off x="1243543" y="4521719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CE91355-5416-4B51-8BE2-8CB00231385D}"/>
              </a:ext>
            </a:extLst>
          </p:cNvPr>
          <p:cNvSpPr txBox="1">
            <a:spLocks/>
          </p:cNvSpPr>
          <p:nvPr/>
        </p:nvSpPr>
        <p:spPr>
          <a:xfrm>
            <a:off x="1243543" y="3712123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E6839FBE-7FA3-4660-BDE7-01C435CF1E49}"/>
              </a:ext>
            </a:extLst>
          </p:cNvPr>
          <p:cNvSpPr txBox="1">
            <a:spLocks/>
          </p:cNvSpPr>
          <p:nvPr/>
        </p:nvSpPr>
        <p:spPr>
          <a:xfrm>
            <a:off x="1243542" y="195677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005D8D-E376-4BD2-BDCF-DCC1CF6AB435}"/>
              </a:ext>
            </a:extLst>
          </p:cNvPr>
          <p:cNvSpPr/>
          <p:nvPr/>
        </p:nvSpPr>
        <p:spPr>
          <a:xfrm>
            <a:off x="3387993" y="3678220"/>
            <a:ext cx="425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+</a:t>
            </a:r>
            <a:endParaRPr lang="th-TH" sz="4000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47EDAD7-8996-4204-8545-3AC0E8EB865A}"/>
              </a:ext>
            </a:extLst>
          </p:cNvPr>
          <p:cNvSpPr/>
          <p:nvPr/>
        </p:nvSpPr>
        <p:spPr>
          <a:xfrm>
            <a:off x="2920557" y="1579166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x14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658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44444E-6 L 5E-6 -0.058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rev="1"/>
      <p:bldP spid="7" grpId="1"/>
      <p:bldP spid="11" grpId="0" rev="1"/>
      <p:bldP spid="12" grpId="0" rev="1"/>
      <p:bldP spid="13" grpId="0" animBg="1"/>
      <p:bldP spid="14" grpId="0" animBg="1"/>
      <p:bldP spid="15" grpId="0" animBg="1"/>
      <p:bldP spid="15" grpId="1" animBg="1"/>
      <p:bldP spid="4" grpId="0"/>
      <p:bldP spid="16" grpId="0" rev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29270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น่าจะมี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กระบวนการ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(</a:t>
            </a:r>
            <a:r>
              <a:rPr kumimoji="0" lang="th-TH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แรงจู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งใจ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ให้คนมาทดลองใช้ให้มากขึ้น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42FE4A6C-A2E0-4F61-883B-5A95DDFB3343}"/>
              </a:ext>
            </a:extLst>
          </p:cNvPr>
          <p:cNvSpPr txBox="1">
            <a:spLocks/>
          </p:cNvSpPr>
          <p:nvPr/>
        </p:nvSpPr>
        <p:spPr>
          <a:xfrm>
            <a:off x="621982" y="3219124"/>
            <a:ext cx="7900035" cy="1564492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โดยภาพรวมแอปมีความเรียบง่าย</a:t>
            </a:r>
            <a:r>
              <a:rPr lang="en-US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สีสันสวยงาม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ควรเพิ่ม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ความเสถียรภาพ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ของแอป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646754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เอา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App </a:t>
            </a:r>
            <a:r>
              <a:rPr lang="th-TH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ใน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iOS</a:t>
            </a:r>
            <a:r>
              <a:rPr lang="en-US" sz="48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84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A65AE7-9C3D-4F39-8970-F7E9E693127F}"/>
              </a:ext>
            </a:extLst>
          </p:cNvPr>
          <p:cNvSpPr/>
          <p:nvPr/>
        </p:nvSpPr>
        <p:spPr>
          <a:xfrm>
            <a:off x="1590255" y="1909310"/>
            <a:ext cx="5963492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จากขอบเขตของงานวิจัย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จะพัฒนาแอปพลิเคชัน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บนระบบปฏิบัติการ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Android </a:t>
            </a:r>
            <a:r>
              <a:rPr lang="th-TH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เท่านั้น</a:t>
            </a:r>
            <a:endParaRPr lang="th-TH" sz="4400" dirty="0">
              <a:solidFill>
                <a:schemeClr val="bg1">
                  <a:lumMod val="65000"/>
                </a:schemeClr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34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Function –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แลกคาบ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ค้นดู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Data 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ของทุกห้อง</a:t>
            </a: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“Logo </a:t>
            </a:r>
            <a:r>
              <a:rPr lang="th-TH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ใหม่</a:t>
            </a: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399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4" name="Picture 2" descr="ic_launcher.png">
            <a:extLst>
              <a:ext uri="{FF2B5EF4-FFF2-40B4-BE49-F238E27FC236}">
                <a16:creationId xmlns:a16="http://schemas.microsoft.com/office/drawing/2014/main" id="{B7BD506B-D8B4-4D4E-A6D5-14B1A9DA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274320"/>
            <a:ext cx="5193792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53888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“Function –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แลกคาบ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สามารถ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ค้นดู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Data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ของทุกห้อง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“Logo </a:t>
            </a:r>
            <a:r>
              <a:rPr kumimoji="0" lang="th-TH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ใหม่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ea typeface="+mj-ea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460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B6CB5554-0748-421D-BE32-F96555AFE4C3}"/>
              </a:ext>
            </a:extLst>
          </p:cNvPr>
          <p:cNvSpPr txBox="1">
            <a:spLocks/>
          </p:cNvSpPr>
          <p:nvPr/>
        </p:nvSpPr>
        <p:spPr>
          <a:xfrm>
            <a:off x="3068257" y="126124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เวรี่กู๊ด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5" name="ชื่อเรื่อง 2">
            <a:extLst>
              <a:ext uri="{FF2B5EF4-FFF2-40B4-BE49-F238E27FC236}">
                <a16:creationId xmlns:a16="http://schemas.microsoft.com/office/drawing/2014/main" id="{A2F102E7-03C4-49C9-BF63-8BC1F3C33EA2}"/>
              </a:ext>
            </a:extLst>
          </p:cNvPr>
          <p:cNvSpPr txBox="1">
            <a:spLocks/>
          </p:cNvSpPr>
          <p:nvPr/>
        </p:nvSpPr>
        <p:spPr>
          <a:xfrm>
            <a:off x="3068258" y="327292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สุดยอด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5DB28-EAF6-4804-BC84-255B561E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407D4E6-BAFC-4CE4-AAF7-7AADED4B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1253FB-45FD-4F06-80B3-9B1A354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6976" y="0"/>
            <a:ext cx="12197952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57BEF53-440E-4943-B2C9-77D40D2FFD7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3026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DD147-CEAE-4B82-B4AB-4906612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890AC46-D7F2-4623-89BE-CC69428044A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5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5D739063-E427-4EB4-B65E-26BD8707EAF6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65" y="2520996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6722521" y="4278789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DATA</a:t>
            </a:r>
            <a:endParaRPr lang="th-TH" sz="20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358A6A3-99C2-434C-8ACD-FD63C0E3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9" y="2520996"/>
            <a:ext cx="236545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2">
            <a:extLst>
              <a:ext uri="{FF2B5EF4-FFF2-40B4-BE49-F238E27FC236}">
                <a16:creationId xmlns:a16="http://schemas.microsoft.com/office/drawing/2014/main" id="{C5775817-5DBF-4659-83AB-EAE4D0CB0099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7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1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5726</TotalTime>
  <Words>1957</Words>
  <Application>Microsoft Office PowerPoint</Application>
  <PresentationFormat>นำเสนอทางหน้าจอ (4:3)</PresentationFormat>
  <Paragraphs>490</Paragraphs>
  <Slides>90</Slides>
  <Notes>0</Notes>
  <HiddenSlides>0</HiddenSlides>
  <MMClips>3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Kanit SemiBold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182</cp:revision>
  <dcterms:created xsi:type="dcterms:W3CDTF">2019-05-04T15:26:29Z</dcterms:created>
  <dcterms:modified xsi:type="dcterms:W3CDTF">2019-07-07T19:11:26Z</dcterms:modified>
</cp:coreProperties>
</file>